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lac" ContentType="audio/unknown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-792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media1.flac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311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8394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13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186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490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92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316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870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569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7560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233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669BC-2B1F-4261-97E2-AA5CB4070F2A}" type="datetimeFigureOut">
              <a:rPr lang="zh-CN" altLang="en-US" smtClean="0"/>
              <a:t>2020/9/5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5AB90-F440-4C09-9DAC-8C6AAA940C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579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3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4.png"/><Relationship Id="rId2" Type="http://schemas.openxmlformats.org/officeDocument/2006/relationships/audio" Target="../media/media1.flac"/><Relationship Id="rId1" Type="http://schemas.microsoft.com/office/2007/relationships/media" Target="../media/media1.flac"/><Relationship Id="rId6" Type="http://schemas.openxmlformats.org/officeDocument/2006/relationships/audio" Target="../media/media3.mp3"/><Relationship Id="rId11" Type="http://schemas.openxmlformats.org/officeDocument/2006/relationships/image" Target="../media/image3.png"/><Relationship Id="rId5" Type="http://schemas.microsoft.com/office/2007/relationships/media" Target="../media/media3.mp3"/><Relationship Id="rId10" Type="http://schemas.microsoft.com/office/2007/relationships/hdphoto" Target="../media/hdphoto1.wdp"/><Relationship Id="rId4" Type="http://schemas.openxmlformats.org/officeDocument/2006/relationships/audio" Target="../media/media2.mp3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2068" y="540000"/>
            <a:ext cx="2810108" cy="64633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zh-CN" altLang="en-US" dirty="0" smtClean="0"/>
              <a:t>插入对象和设计对象</a:t>
            </a:r>
            <a:endParaRPr lang="zh-CN" altLang="en-US" dirty="0"/>
          </a:p>
        </p:txBody>
      </p:sp>
      <p:pic>
        <p:nvPicPr>
          <p:cNvPr id="4" name="黄渤 - 正义之道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pic>
        <p:nvPicPr>
          <p:cNvPr id="6" name="图片 5" descr="認知療法 - Wikipedia"/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10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366" y="2935454"/>
            <a:ext cx="3081213" cy="1800000"/>
          </a:xfrm>
          <a:prstGeom prst="rect">
            <a:avLst/>
          </a:prstGeom>
        </p:spPr>
      </p:pic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402174"/>
              </p:ext>
            </p:extLst>
          </p:nvPr>
        </p:nvGraphicFramePr>
        <p:xfrm>
          <a:off x="1020449" y="1551398"/>
          <a:ext cx="8127999" cy="1308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xmlns="" val="336132005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xmlns="" val="383922671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xmlns="" val="3844519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姓名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语文</a:t>
                      </a:r>
                      <a:endParaRPr lang="zh-CN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数学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80518594"/>
                  </a:ext>
                </a:extLst>
              </a:tr>
              <a:tr h="471564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张三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20732713"/>
                  </a:ext>
                </a:extLst>
              </a:tr>
              <a:tr h="471564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李四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65009843"/>
                  </a:ext>
                </a:extLst>
              </a:tr>
            </a:tbl>
          </a:graphicData>
        </a:graphic>
      </p:graphicFrame>
      <p:sp>
        <p:nvSpPr>
          <p:cNvPr id="7" name="椭圆 6"/>
          <p:cNvSpPr/>
          <p:nvPr/>
        </p:nvSpPr>
        <p:spPr>
          <a:xfrm>
            <a:off x="9351" y="4830457"/>
            <a:ext cx="1800000" cy="1800000"/>
          </a:xfrm>
          <a:prstGeom prst="ellipse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红蔷薇 - 我的快乐就是想你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8" name="陌雪 - 想起了你 (妖娆版).mp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418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452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1689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16</Words>
  <Application>Microsoft Office PowerPoint</Application>
  <PresentationFormat>自定义</PresentationFormat>
  <Paragraphs>10</Paragraphs>
  <Slides>1</Slides>
  <Notes>0</Notes>
  <HiddenSlides>0</HiddenSlides>
  <MMClips>3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Office 主题​​</vt:lpstr>
      <vt:lpstr>PowerPoint 演示文稿</vt:lpstr>
    </vt:vector>
  </TitlesOfParts>
  <Company>Pe8.net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MM</dc:creator>
  <cp:lastModifiedBy>MM</cp:lastModifiedBy>
  <cp:revision>11</cp:revision>
  <dcterms:created xsi:type="dcterms:W3CDTF">2020-08-31T03:04:15Z</dcterms:created>
  <dcterms:modified xsi:type="dcterms:W3CDTF">2020-09-05T12:09:33Z</dcterms:modified>
</cp:coreProperties>
</file>

<file path=docProps/thumbnail.jpeg>
</file>